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3"/>
  </p:notesMasterIdLst>
  <p:handoutMasterIdLst>
    <p:handoutMasterId r:id="rId24"/>
  </p:handoutMasterIdLst>
  <p:sldIdLst>
    <p:sldId id="256" r:id="rId6"/>
    <p:sldId id="283" r:id="rId7"/>
    <p:sldId id="285" r:id="rId8"/>
    <p:sldId id="286" r:id="rId9"/>
    <p:sldId id="287" r:id="rId10"/>
    <p:sldId id="288" r:id="rId11"/>
    <p:sldId id="289" r:id="rId12"/>
    <p:sldId id="284" r:id="rId13"/>
    <p:sldId id="290" r:id="rId14"/>
    <p:sldId id="291" r:id="rId15"/>
    <p:sldId id="292" r:id="rId16"/>
    <p:sldId id="294" r:id="rId17"/>
    <p:sldId id="293" r:id="rId18"/>
    <p:sldId id="295" r:id="rId19"/>
    <p:sldId id="296" r:id="rId20"/>
    <p:sldId id="297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98" d="100"/>
          <a:sy n="98" d="100"/>
        </p:scale>
        <p:origin x="-112" y="-10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212358"/>
            <a:ext cx="8229600" cy="16348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Managing Multiple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46454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2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PASSWORD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3731" y="2643424"/>
            <a:ext cx="1321907" cy="18529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5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698164" y="2643424"/>
            <a:ext cx="1723662" cy="1891862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ec2-54-176-64-173.us-west-1.compute.amazonaws.com</a:t>
            </a:r>
          </a:p>
          <a:p>
            <a:r>
              <a:rPr lang="en-US" dirty="0"/>
              <a:t>ec2-54-176-64-173.us-west-1.compute.amazonaws.com Starting first Chef Client run...</a:t>
            </a:r>
          </a:p>
          <a:p>
            <a:r>
              <a:rPr lang="en-US" dirty="0"/>
              <a:t>ec2-54-176-64-173.us-west-1.compute.amazonaws.com Starting Chef Client, version 12.3.0</a:t>
            </a:r>
          </a:p>
          <a:p>
            <a:r>
              <a:rPr lang="en-US" dirty="0"/>
              <a:t>ec2-54-176-64-173.us-west-1.compute.amazonaws.com Creating a new client identity for node3 using the validator key.</a:t>
            </a:r>
          </a:p>
          <a:p>
            <a:r>
              <a:rPr lang="en-US" dirty="0"/>
              <a:t>ec2-54-176-64-173.us-west-1.compute.amazonaws.com resolving cookbooks for run list: []</a:t>
            </a:r>
          </a:p>
          <a:p>
            <a:r>
              <a:rPr lang="en-US" dirty="0"/>
              <a:t>ec2-54-176-64-173.us-west-1.compute.amazonaws.com Synchronizing Cookbooks:</a:t>
            </a:r>
          </a:p>
          <a:p>
            <a:r>
              <a:rPr lang="en-US" dirty="0"/>
              <a:t>ec2-54-176-64-173.us-west-1.compute.amazonaws.com Compiling Cookbooks...</a:t>
            </a:r>
          </a:p>
          <a:p>
            <a:r>
              <a:rPr lang="en-US" dirty="0"/>
              <a:t>ec2-54-176-64-173.us-west-1.compute.amazonaws.com [2015-05-15T22:45:40+00:00] WARN: Node node3 has an empty run list.</a:t>
            </a:r>
          </a:p>
          <a:p>
            <a:r>
              <a:rPr lang="en-US" dirty="0"/>
              <a:t>ec2-54-176-64-173.us-west-1.compute.amazonaws.com Converging 0 resources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Running handlers:</a:t>
            </a:r>
          </a:p>
          <a:p>
            <a:r>
              <a:rPr lang="en-US" dirty="0"/>
              <a:t>ec2-54-176-64-173.us-west-1.compute.amazonaws.com Running handlers complete</a:t>
            </a:r>
          </a:p>
          <a:p>
            <a:r>
              <a:rPr lang="en-US" dirty="0"/>
              <a:t>ec2-54-176-64-173.us-west-1.compute.amazonaws.com Chef Client finished, 0/0 resources updated in 6.084107811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PASSWORD --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ip-10-197-105-148.us-west-1.compute.internal</a:t>
            </a:r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</a:t>
            </a:r>
            <a:r>
              <a:rPr lang="en-US" dirty="0" smtClean="0"/>
              <a:t>node3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recipe[apache]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smtClean="0"/>
              <a:t>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5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PASSWORD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5 at 3.4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476250"/>
            <a:ext cx="95504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8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28082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26532"/>
            <a:ext cx="10803205" cy="19048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11053</TotalTime>
  <Words>1529</Words>
  <Application>Microsoft Macintosh PowerPoint</Application>
  <PresentationFormat>Custom</PresentationFormat>
  <Paragraphs>111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ChefDk3.2Template</vt:lpstr>
      <vt:lpstr>Managing Multiple Nodes</vt:lpstr>
      <vt:lpstr>Another Web 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the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1403</cp:revision>
  <cp:lastPrinted>2015-02-07T23:49:10Z</cp:lastPrinted>
  <dcterms:created xsi:type="dcterms:W3CDTF">2012-09-13T17:36:07Z</dcterms:created>
  <dcterms:modified xsi:type="dcterms:W3CDTF">2015-05-15T23:02:22Z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